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76" r:id="rId2"/>
    <p:sldId id="280" r:id="rId3"/>
    <p:sldId id="277" r:id="rId4"/>
    <p:sldId id="282" r:id="rId5"/>
    <p:sldId id="286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86" autoAdjust="0"/>
    <p:restoredTop sz="80667" autoAdjust="0"/>
  </p:normalViewPr>
  <p:slideViewPr>
    <p:cSldViewPr>
      <p:cViewPr varScale="1">
        <p:scale>
          <a:sx n="73" d="100"/>
          <a:sy n="73" d="100"/>
        </p:scale>
        <p:origin x="15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A9114-72B5-4526-810B-F922FA36014D}" type="datetimeFigureOut">
              <a:rPr lang="it-IT" smtClean="0"/>
              <a:pPr/>
              <a:t>29/10/2017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B6EEC-A2A6-4069-9A01-0B14F40CBB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996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29/10/2017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29/10/2017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29/10/2017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29/10/2017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29/10/2017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29/10/2017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29/10/2017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29/10/2017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29/10/2017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29/10/2017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29/10/2017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56CE4-37A4-4BC1-A974-D178B5239042}" type="datetimeFigureOut">
              <a:rPr lang="it-IT" smtClean="0"/>
              <a:pPr/>
              <a:t>29/10/2017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24" y="1071546"/>
            <a:ext cx="7786742" cy="4643469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70C0"/>
                </a:solidFill>
              </a:rPr>
              <a:t/>
            </a:r>
            <a:br>
              <a:rPr lang="it-IT" b="1" dirty="0" smtClean="0">
                <a:solidFill>
                  <a:srgbClr val="0070C0"/>
                </a:solidFill>
              </a:rPr>
            </a:br>
            <a:r>
              <a:rPr lang="it-IT" b="1" dirty="0" smtClean="0">
                <a:solidFill>
                  <a:srgbClr val="0070C0"/>
                </a:solidFill>
              </a:rPr>
              <a:t>REFERENTI Prof.*</a:t>
            </a:r>
            <a:br>
              <a:rPr lang="it-IT" b="1" dirty="0" smtClean="0">
                <a:solidFill>
                  <a:srgbClr val="0070C0"/>
                </a:solidFill>
              </a:rPr>
            </a:br>
            <a:r>
              <a:rPr lang="it-IT" b="1" dirty="0" smtClean="0">
                <a:solidFill>
                  <a:srgbClr val="0070C0"/>
                </a:solidFill>
              </a:rPr>
              <a:t> C. </a:t>
            </a:r>
            <a:r>
              <a:rPr lang="it-IT" b="1" dirty="0" err="1" smtClean="0">
                <a:solidFill>
                  <a:srgbClr val="0070C0"/>
                </a:solidFill>
              </a:rPr>
              <a:t>Giambanco</a:t>
            </a:r>
            <a:r>
              <a:rPr lang="it-IT" b="1" dirty="0" smtClean="0">
                <a:solidFill>
                  <a:srgbClr val="0070C0"/>
                </a:solidFill>
              </a:rPr>
              <a:t>, </a:t>
            </a:r>
            <a:r>
              <a:rPr lang="it-IT" b="1" dirty="0" err="1" smtClean="0">
                <a:solidFill>
                  <a:srgbClr val="0070C0"/>
                </a:solidFill>
              </a:rPr>
              <a:t>G.Stuto</a:t>
            </a:r>
            <a:r>
              <a:rPr lang="it-IT" b="1" dirty="0" smtClean="0">
                <a:solidFill>
                  <a:srgbClr val="0070C0"/>
                </a:solidFill>
              </a:rPr>
              <a:t>,</a:t>
            </a:r>
            <a:br>
              <a:rPr lang="it-IT" b="1" dirty="0" smtClean="0">
                <a:solidFill>
                  <a:srgbClr val="0070C0"/>
                </a:solidFill>
              </a:rPr>
            </a:br>
            <a:r>
              <a:rPr lang="it-IT" b="1" dirty="0" smtClean="0">
                <a:solidFill>
                  <a:srgbClr val="0070C0"/>
                </a:solidFill>
              </a:rPr>
              <a:t> A. Badalamenti, R. Cappellano </a:t>
            </a:r>
            <a:br>
              <a:rPr lang="it-IT" b="1" dirty="0" smtClean="0">
                <a:solidFill>
                  <a:srgbClr val="0070C0"/>
                </a:solidFill>
              </a:rPr>
            </a:br>
            <a:r>
              <a:rPr lang="it-IT" b="1" dirty="0" smtClean="0">
                <a:solidFill>
                  <a:srgbClr val="0070C0"/>
                </a:solidFill>
              </a:rPr>
              <a:t>con la collaborazione di docenti di sostegno e assistenti all’autonomia e comunicazione dei vari plessi.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28596" y="1428736"/>
            <a:ext cx="8215370" cy="492922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4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Laboratori per alunni</a:t>
            </a:r>
            <a:r>
              <a:rPr kumimoji="0" lang="it-IT" sz="44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diversamente abili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DESTINATARI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>
                <a:solidFill>
                  <a:schemeClr val="accent1">
                    <a:lumMod val="75000"/>
                  </a:schemeClr>
                </a:solidFill>
              </a:rPr>
              <a:t>Alunni/e diversamente abili con programmazione differenziata .</a:t>
            </a:r>
          </a:p>
          <a:p>
            <a:r>
              <a:rPr lang="it-IT" sz="4000" b="1" dirty="0" smtClean="0">
                <a:solidFill>
                  <a:schemeClr val="accent1">
                    <a:lumMod val="75000"/>
                  </a:schemeClr>
                </a:solidFill>
              </a:rPr>
              <a:t>Alunni/e che non si avvalgono della religione cattolica con funzione di tutor.</a:t>
            </a:r>
            <a:endParaRPr lang="it-IT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Descrizione sintetica attività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laboratori sono stati attivati nella sede di via Fichidindia, di via Elia, di viale dei Picciotti e di Villabate.</a:t>
            </a:r>
          </a:p>
          <a:p>
            <a:r>
              <a:rPr lang="it-IT" dirty="0"/>
              <a:t>Sono state svolte attività pratiche varie: manipolative, musicali, motorie.</a:t>
            </a:r>
            <a:r>
              <a:rPr lang="it-IT" dirty="0" smtClean="0">
                <a:solidFill>
                  <a:srgbClr val="FF0000"/>
                </a:solidFill>
              </a:rPr>
              <a:t>.</a:t>
            </a:r>
          </a:p>
          <a:p>
            <a:endParaRPr lang="it-IT" dirty="0" smtClean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RISULTATI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285720" y="1285861"/>
            <a:ext cx="864399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/>
              <a:t>Sono stati prodotti cartelloni e oggetti vari e realizzati canti e recite. In particolare:</a:t>
            </a: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it-IT" sz="2800" dirty="0"/>
              <a:t>In centrale è stato realizzato il ricettario “Dolci Ricette” con testi in stampatello e in braille, scritte dagli alunni durante un percorso di educazione </a:t>
            </a:r>
            <a:r>
              <a:rPr lang="it-IT" sz="2800" dirty="0" smtClean="0"/>
              <a:t>alimentare.</a:t>
            </a:r>
            <a:endParaRPr lang="it-IT" sz="2800" dirty="0"/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it-IT" sz="2800" dirty="0"/>
              <a:t>In via Elia è stata realizzata la fiaba tattile con audio “Il drago a due teste”, ideata dagli alunni, realizzata su panno feltro e incisa su </a:t>
            </a:r>
            <a:r>
              <a:rPr lang="it-IT" sz="2800" dirty="0" smtClean="0"/>
              <a:t>cd.</a:t>
            </a: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it-IT" sz="2800" dirty="0" smtClean="0"/>
              <a:t>In </a:t>
            </a:r>
            <a:r>
              <a:rPr lang="it-IT" sz="2800" dirty="0"/>
              <a:t>viale dei Picciotti è stato realizzato un percorso di educazione ambientale con semina e coltivazione di piante  e riciclo di materiali di uso </a:t>
            </a:r>
            <a:r>
              <a:rPr lang="it-IT" sz="2800" dirty="0" smtClean="0"/>
              <a:t>comune.</a:t>
            </a:r>
            <a:endParaRPr lang="it-IT" sz="28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it-IT" sz="2800" dirty="0"/>
              <a:t>A Villabate sono stati realizzati un cartellone sul “Carnevale siciliano” e le maschere della tradizione siciliana e eseguiti canti in dialetto e una rappresentazione scenica.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1325</TotalTime>
  <Words>196</Words>
  <Application>Microsoft Office PowerPoint</Application>
  <PresentationFormat>Presentazione su schermo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Tema di Office</vt:lpstr>
      <vt:lpstr> REFERENTI Prof.*  C. Giambanco, G.Stuto,  A. Badalamenti, R. Cappellano  con la collaborazione di docenti di sostegno e assistenti all’autonomia e comunicazione dei vari plessi.  </vt:lpstr>
      <vt:lpstr>Presentazione standard di PowerPoint</vt:lpstr>
      <vt:lpstr>        DESTINATARI        </vt:lpstr>
      <vt:lpstr>Descrizione sintetica attività </vt:lpstr>
      <vt:lpstr>RISULTATI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LICEO DANILO DOLCI</dc:title>
  <dc:creator>Mariuccia</dc:creator>
  <cp:lastModifiedBy>Giupag</cp:lastModifiedBy>
  <cp:revision>81</cp:revision>
  <dcterms:created xsi:type="dcterms:W3CDTF">2017-06-12T17:13:06Z</dcterms:created>
  <dcterms:modified xsi:type="dcterms:W3CDTF">2017-10-29T16:16:47Z</dcterms:modified>
</cp:coreProperties>
</file>